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7" r:id="rId3"/>
    <p:sldId id="259" r:id="rId4"/>
    <p:sldId id="256" r:id="rId5"/>
    <p:sldId id="260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047CE-5971-4144-ABA6-6E83AC49487F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432F1-9E64-491F-93D8-9A27F0D8CC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432F1-9E64-491F-93D8-9A27F0D8CC9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28CA-6284-4999-B7C5-8F3CC6725247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7AF1-95EF-4CB1-9F71-E43B0FE3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28CA-6284-4999-B7C5-8F3CC6725247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7AF1-95EF-4CB1-9F71-E43B0FE3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28CA-6284-4999-B7C5-8F3CC6725247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7AF1-95EF-4CB1-9F71-E43B0FE3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28CA-6284-4999-B7C5-8F3CC6725247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7AF1-95EF-4CB1-9F71-E43B0FE3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28CA-6284-4999-B7C5-8F3CC6725247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7AF1-95EF-4CB1-9F71-E43B0FE3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28CA-6284-4999-B7C5-8F3CC6725247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7AF1-95EF-4CB1-9F71-E43B0FE3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28CA-6284-4999-B7C5-8F3CC6725247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7AF1-95EF-4CB1-9F71-E43B0FE3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28CA-6284-4999-B7C5-8F3CC6725247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7AF1-95EF-4CB1-9F71-E43B0FE3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28CA-6284-4999-B7C5-8F3CC6725247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7AF1-95EF-4CB1-9F71-E43B0FE3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28CA-6284-4999-B7C5-8F3CC6725247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7AF1-95EF-4CB1-9F71-E43B0FE3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28CA-6284-4999-B7C5-8F3CC6725247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7AF1-95EF-4CB1-9F71-E43B0FE3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6">
            <a:lumMod val="60000"/>
            <a:lumOff val="4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828CA-6284-4999-B7C5-8F3CC6725247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37AF1-95EF-4CB1-9F71-E43B0FE3AC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5" y="3356992"/>
            <a:ext cx="383724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488832" cy="1143000"/>
          </a:xfrm>
        </p:spPr>
        <p:txBody>
          <a:bodyPr>
            <a:normAutofit fontScale="90000"/>
          </a:bodyPr>
          <a:lstStyle/>
          <a:p>
            <a:r>
              <a:rPr lang="pl-PL" sz="5300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KOŚCIOŁY WINNICY: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>
                <a:solidFill>
                  <a:srgbClr val="6600CC"/>
                </a:solidFill>
                <a:latin typeface="Batang" pitchFamily="18" charset="-127"/>
                <a:ea typeface="Batang" pitchFamily="18" charset="-127"/>
              </a:rPr>
              <a:t>zachowanie polskości </a:t>
            </a:r>
            <a:endParaRPr lang="ru-RU" i="1" dirty="0">
              <a:solidFill>
                <a:srgbClr val="6600CC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28" name="Picture 4" descr="C:\Users\user\Downloads\rf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21391"/>
            <a:ext cx="3163813" cy="2936609"/>
          </a:xfrm>
          <a:prstGeom prst="rect">
            <a:avLst/>
          </a:prstGeom>
          <a:noFill/>
        </p:spPr>
      </p:pic>
      <p:pic>
        <p:nvPicPr>
          <p:cNvPr id="1027" name="Picture 3" descr="C:\Users\user\Downloads\winnica_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94208" y="2924944"/>
            <a:ext cx="2949792" cy="3933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861048"/>
            <a:ext cx="4464496" cy="2520280"/>
          </a:xfrm>
        </p:spPr>
        <p:txBody>
          <a:bodyPr>
            <a:normAutofit fontScale="55000" lnSpcReduction="20000"/>
          </a:bodyPr>
          <a:lstStyle/>
          <a:p>
            <a:r>
              <a:rPr lang="pl-PL" dirty="0" smtClean="0">
                <a:solidFill>
                  <a:srgbClr val="7030A0"/>
                </a:solidFill>
              </a:rPr>
              <a:t>Na początku zajęcia Winnicy przez kozaków Maksyma Krywonosa dominikanie uciekli do  Czerlenkowa i tylko za sto dziesięć lat przy pomocy miejscowej szlachty wrócili do Murów. Michał Grocholski, bracławski sędzia i magnat, przywrócił w 1758 — 1760 latach dominikański klasztor a krypta kościoła stała się rodowym grobowcem Grocholskich.</a:t>
            </a:r>
          </a:p>
          <a:p>
            <a:endParaRPr lang="ru-RU" dirty="0"/>
          </a:p>
        </p:txBody>
      </p:sp>
      <p:pic>
        <p:nvPicPr>
          <p:cNvPr id="2050" name="Picture 2" descr="C:\Users\user\Downloads\оиоиоио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2664296" cy="333958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88024" y="188640"/>
            <a:ext cx="4104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W 1835 roku carski rząd odebrał bez zbędnych wyjaśnień świątynię dominikanom (widocznie przez powstanie listopadowe), a za cztery lata kościół stał się prawosławny soborem. Dla nadania mu potrzebnego „wyglądu” na wieżach wzniesiono namiotowe zakończenia, a trzecie takie same umieszczono nad centralną nawą kościoła. Po przyjściu do władzy komunistów wszyscy trzy namioty zostały usunięte, a niedługo później zniknęły także wieże.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1" name="Picture 3" descr="C:\Users\user\Downloads\ясрояр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573016"/>
            <a:ext cx="4150221" cy="3019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88640"/>
            <a:ext cx="432048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 smtClean="0"/>
              <a:t>Klasztor dominikanów w Winnicy został ufundowany w r. 1630. Zakonnicy mieli wówczas do dyspozycji drewniany kościół oraz klasztor, który opuścili w czasie powstania Chmielnickiego (1648-1657). Na miejsce powrócili dopiero w r. 1699 po zawarciu pokoju w Karłowicach w r. 1699, na mocy którego Rzeczypospolita odzyskała miasto z rąk tureckich. Murowaną świątynię rozpoczęto budować dopiero w r. 1758, dzięki hojnym zapisom sędziego ziemskiego bracławskiego i rotmistrza pancernego, Michałа Grocholskiego. Kościół ukończono w r. 1779. W kryptach pod kościołem spoczęły ciała fundatora i jego żony, a także ich syna, Marcina - ostatniego wojewody bracławskiego Rzeczypospolitej. W r. 1832 palcówkę dominikańską skasowano w okresie kasat klasztorów w zaborze rosyjskim, w tym samym roku dawne zabudowania dominikańskie zostały przekazane w użytkowanie cerkwi prawosławnej.</a:t>
            </a:r>
            <a:endParaRPr lang="ru-RU" dirty="0"/>
          </a:p>
        </p:txBody>
      </p:sp>
      <p:pic>
        <p:nvPicPr>
          <p:cNvPr id="17409" name="Picture 1" descr="C:\Users\user\Downloads\winnica2_A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20705" t="4641" r="23540"/>
          <a:stretch>
            <a:fillRect/>
          </a:stretch>
        </p:blipFill>
        <p:spPr bwMode="auto">
          <a:xfrm>
            <a:off x="4860032" y="764704"/>
            <a:ext cx="4032448" cy="5449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т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645024"/>
            <a:ext cx="4830384" cy="29725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635896" y="332656"/>
            <a:ext cx="50040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Jezuici pojawili się w Winnicy w r. 1613 za sprawą ówczesnego starosty winnickiego, Walentego Aleksandra Kalinowskiego, który ufundował im pierwszy dom misyjny. Murowany budynek kolegium powstał w r. 1642, kościół wzorowany na lwowskiej świątyni tego zakonu powstał ok. r. 1645 być może według projektów jezuickiego architekta Giacomo Briano. W czasie powstania Chmielnickiego zabudowania klasztoru i kolegium zostały spustoszone, a jezuici zostali zmuszeni do opuszczenia Winnicy.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były klasztor Jezutów - Winnica_files\33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04664"/>
            <a:ext cx="4224470" cy="31683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3645024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solidFill>
                  <a:schemeClr val="accent6">
                    <a:lumMod val="50000"/>
                  </a:schemeClr>
                </a:solidFill>
              </a:rPr>
              <a:t>Tamtejszą placówkę reaktywowano w r. 1703, zaś nowe murowane kolegium i kościół powstały dopiero w r. 1739 Po kasacie zakonu jezuitów w r. 1773, parafią opiekowali się miejscowi dominikanie. W r. 1778 kościół został zniszczony przez pożar, później zamieniono go na magazyn wojskowy, w r. 1907 zaadaptowano na gimnazjum, wówczas przebudowano fasadę kościoła. W latach 1918-1930 był użytkowany jako cerkiew prawosławna, po r. 1947 budynek wykorzystywano jako salę gimnastyczną, a obecnie mieści siedzibę archiwum obwodowego</a:t>
            </a:r>
            <a:r>
              <a:rPr lang="pl-PL" dirty="0" smtClean="0"/>
              <a:t>.</a:t>
            </a:r>
            <a:endParaRPr lang="ru-RU" dirty="0"/>
          </a:p>
        </p:txBody>
      </p:sp>
      <p:pic>
        <p:nvPicPr>
          <p:cNvPr id="16385" name="Picture 1" descr="C:\Users\user\Downloads\winnica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76672"/>
            <a:ext cx="2359149" cy="3145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3645024"/>
            <a:ext cx="3970784" cy="1143000"/>
          </a:xfrm>
        </p:spPr>
        <p:txBody>
          <a:bodyPr>
            <a:normAutofit fontScale="90000"/>
          </a:bodyPr>
          <a:lstStyle/>
          <a:p>
            <a:r>
              <a:rPr lang="pl-PL" sz="2000" dirty="0" smtClean="0">
                <a:solidFill>
                  <a:schemeClr val="accent2">
                    <a:lumMod val="75000"/>
                  </a:schemeClr>
                </a:solidFill>
              </a:rPr>
              <a:t>Uroczysta Msza przy założeniu klasztora kapucynów odbyła się w 1744 roku. Podczas uroczystości śpiewali dwa chóry, armaty palili z dział, a sam fundator – magnat Kalinowski dziękował Bogu, leżąc na ziemi krzyżem.</a:t>
            </a:r>
            <a:br>
              <a:rPr lang="pl-PL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2">
                    <a:lumMod val="75000"/>
                  </a:schemeClr>
                </a:solidFill>
              </a:rPr>
              <a:t>Ten klasztor nie posiadał dóbr w postaci wsi albo innych materialnych majątków,  trzynaście-piętnaście zakonników prowadzili półwędrowne życie – gotując piwo, bieląc wosk, robiąc świece, hodując sadzonki i żyli tak cicho i niepostrzeżenie że zdołali przetrwać do 1888 roku, kiedy wszystkie inne winnickie katolickie klasztory zostały skasowane przez carską Rosję…</a:t>
            </a:r>
            <a:r>
              <a:rPr lang="pl-PL" dirty="0" smtClean="0"/>
              <a:t/>
            </a:r>
            <a:br>
              <a:rPr lang="pl-PL" dirty="0" smtClean="0"/>
            </a:br>
            <a:endParaRPr lang="ru-RU" dirty="0"/>
          </a:p>
        </p:txBody>
      </p:sp>
      <p:pic>
        <p:nvPicPr>
          <p:cNvPr id="4098" name="Picture 2" descr="C:\Users\user\Downloads\fs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96952"/>
            <a:ext cx="3672408" cy="3672408"/>
          </a:xfrm>
          <a:prstGeom prst="rect">
            <a:avLst/>
          </a:prstGeom>
          <a:noFill/>
        </p:spPr>
      </p:pic>
      <p:pic>
        <p:nvPicPr>
          <p:cNvPr id="4099" name="Picture 3" descr="C:\Users\user\Downloads\shfbks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4320480" cy="2752192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860032" y="620688"/>
            <a:ext cx="3707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Kościół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Kapucynów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429</Words>
  <Application>Microsoft Office PowerPoint</Application>
  <PresentationFormat>Экран (4:3)</PresentationFormat>
  <Paragraphs>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KOŚCIOŁY WINNICY: zachowanie polskości </vt:lpstr>
      <vt:lpstr>Слайд 2</vt:lpstr>
      <vt:lpstr>Слайд 3</vt:lpstr>
      <vt:lpstr>Слайд 4</vt:lpstr>
      <vt:lpstr>Слайд 5</vt:lpstr>
      <vt:lpstr>Uroczysta Msza przy założeniu klasztora kapucynów odbyła się w 1744 roku. Podczas uroczystości śpiewali dwa chóry, armaty palili z dział, a sam fundator – magnat Kalinowski dziękował Bogu, leżąc na ziemi krzyżem. Ten klasztor nie posiadał dóbr w postaci wsi albo innych materialnych majątków,  trzynaście-piętnaście zakonników prowadzili półwędrowne życie – gotując piwo, bieląc wosk, robiąc świece, hodując sadzonki i żyli tak cicho i niepostrzeżenie że zdołali przetrwać do 1888 roku, kiedy wszystkie inne winnickie katolickie klasztory zostały skasowane przez carską Rosję…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10</cp:revision>
  <dcterms:created xsi:type="dcterms:W3CDTF">2021-09-30T11:54:22Z</dcterms:created>
  <dcterms:modified xsi:type="dcterms:W3CDTF">2021-09-30T20:56:07Z</dcterms:modified>
</cp:coreProperties>
</file>